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7" r:id="rId4"/>
    <p:sldId id="257" r:id="rId5"/>
    <p:sldId id="274" r:id="rId6"/>
    <p:sldId id="261" r:id="rId7"/>
    <p:sldId id="258" r:id="rId8"/>
    <p:sldId id="268" r:id="rId9"/>
    <p:sldId id="269" r:id="rId10"/>
    <p:sldId id="270" r:id="rId11"/>
    <p:sldId id="271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</a:fld>
            <a:endParaRPr lang="en-US" cap="al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</a:fld>
            <a:endParaRPr lang="en-US" sz="8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5">
                  <a:alpha val="35000"/>
                </a:schemeClr>
              </a:gs>
              <a:gs pos="100000">
                <a:schemeClr val="accent6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na bombilla multicolor con iconos de empresa"/>
          <p:cNvPicPr>
            <a:picLocks noChangeAspect="1"/>
          </p:cNvPicPr>
          <p:nvPr/>
        </p:nvPicPr>
        <p:blipFill>
          <a:blip r:embed="rId1"/>
          <a:srcRect l="4371" r="12554" b="-2"/>
          <a:stretch>
            <a:fillRect/>
          </a:stretch>
        </p:blipFill>
        <p:spPr>
          <a:xfrm>
            <a:off x="4087907" y="-62855"/>
            <a:ext cx="8160026" cy="6875809"/>
          </a:xfrm>
          <a:prstGeom prst="rect">
            <a:avLst/>
          </a:prstGeom>
        </p:spPr>
      </p:pic>
      <p:sp>
        <p:nvSpPr>
          <p:cNvPr id="15" name="Freeform: Shap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8437" y="210314"/>
            <a:ext cx="11138245" cy="3531403"/>
          </a:xfrm>
        </p:spPr>
        <p:txBody>
          <a:bodyPr anchor="t">
            <a:normAutofit/>
          </a:bodyPr>
          <a:lstStyle/>
          <a:p>
            <a:pPr algn="r"/>
            <a:r>
              <a:rPr lang="es-ES" sz="4400" dirty="0"/>
              <a:t> </a:t>
            </a:r>
            <a:r>
              <a:rPr lang="es-ES" sz="4800" dirty="0"/>
              <a:t>trabajo final VC</a:t>
            </a:r>
            <a:endParaRPr lang="es-ES" sz="48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935532" y="5212465"/>
            <a:ext cx="4928830" cy="1600225"/>
          </a:xfrm>
        </p:spPr>
        <p:txBody>
          <a:bodyPr anchor="b">
            <a:normAutofit/>
          </a:bodyPr>
          <a:lstStyle/>
          <a:p>
            <a:pPr algn="r"/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Noel Padrón Jiménez</a:t>
            </a:r>
            <a:endParaRPr lang="es-E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Joel rodríguez </a:t>
            </a:r>
            <a:r>
              <a:rPr lang="es-E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gonzález</a:t>
            </a:r>
            <a:endParaRPr lang="es-E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uadro de texto 4"/>
          <p:cNvSpPr txBox="1"/>
          <p:nvPr/>
        </p:nvSpPr>
        <p:spPr>
          <a:xfrm>
            <a:off x="686435" y="1906270"/>
            <a:ext cx="26631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altLang="en-US" sz="4800" b="1"/>
              <a:t>Grupo 9</a:t>
            </a:r>
            <a:endParaRPr lang="es-ES" altLang="en-US" sz="48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264668"/>
            <a:ext cx="10241280" cy="1234440"/>
          </a:xfrm>
        </p:spPr>
        <p:txBody>
          <a:bodyPr/>
          <a:p>
            <a:r>
              <a:rPr lang="es-ES" dirty="0">
                <a:latin typeface="Cascadia Code ExtraLight" panose="020B0609020000020004" charset="0"/>
                <a:cs typeface="Cascadia Code ExtraLight" panose="020B0609020000020004" charset="0"/>
                <a:sym typeface="+mn-ea"/>
              </a:rPr>
              <a:t>Conclusiones y propuesta de 				ampliación</a:t>
            </a:r>
            <a:endParaRPr lang="es-ES" altLang="en-US"/>
          </a:p>
        </p:txBody>
      </p:sp>
      <p:pic>
        <p:nvPicPr>
          <p:cNvPr id="4" name="Marcador de posición de conteni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82775" y="2010410"/>
            <a:ext cx="8616315" cy="48475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" name="Título 2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s-ES" altLang="en-US"/>
          </a:p>
        </p:txBody>
      </p:sp>
      <p:pic>
        <p:nvPicPr>
          <p:cNvPr id="21" name="Marcador de posición de contenido 20" descr="CamPlay_PowerPoint_Cover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>
          <a:xfrm>
            <a:off x="985790" y="1992971"/>
            <a:ext cx="9144000" cy="1435608"/>
          </a:xfrm>
        </p:spPr>
        <p:txBody>
          <a:bodyPr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2000" dirty="0">
                <a:latin typeface="Cascadia Code ExtraLight" panose="020B0609020000020004" charset="0"/>
                <a:cs typeface="Cascadia Code ExtraLight" panose="020B0609020000020004" charset="0"/>
              </a:rPr>
              <a:t>Motivación y objetivo</a:t>
            </a:r>
            <a:endParaRPr lang="es-ES" sz="2000" dirty="0">
              <a:latin typeface="Cascadia Code ExtraLight" panose="020B0609020000020004" charset="0"/>
              <a:cs typeface="Cascadia Code ExtraLight" panose="020B06090200000200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2000" dirty="0">
                <a:latin typeface="Cascadia Code ExtraLight" panose="020B0609020000020004" charset="0"/>
                <a:cs typeface="Cascadia Code ExtraLight" panose="020B0609020000020004" charset="0"/>
              </a:rPr>
              <a:t>TECNOLOGÍAS EMPLEADAS</a:t>
            </a:r>
            <a:endParaRPr lang="es-ES" sz="2000" dirty="0">
              <a:latin typeface="Cascadia Code ExtraLight" panose="020B0609020000020004" charset="0"/>
              <a:cs typeface="Cascadia Code ExtraLight" panose="020B06090200000200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2000" dirty="0">
                <a:latin typeface="Cascadia Code ExtraLight" panose="020B0609020000020004" charset="0"/>
                <a:cs typeface="Cascadia Code ExtraLight" panose="020B0609020000020004" charset="0"/>
                <a:sym typeface="+mn-ea"/>
              </a:rPr>
              <a:t>descripción del trabajo</a:t>
            </a:r>
            <a:endParaRPr lang="es-ES" sz="2000" dirty="0">
              <a:latin typeface="Cascadia Code ExtraLight" panose="020B0609020000020004" charset="0"/>
              <a:cs typeface="Cascadia Code ExtraLight" panose="020B0609020000020004" charset="0"/>
              <a:sym typeface="+mn-ea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s-ES" sz="2000" dirty="0">
                <a:latin typeface="Cascadia Code ExtraLight" panose="020B0609020000020004" charset="0"/>
                <a:cs typeface="Cascadia Code ExtraLight" panose="020B0609020000020004" charset="0"/>
              </a:rPr>
              <a:t>Pong</a:t>
            </a:r>
            <a:endParaRPr lang="es-ES" sz="2000" dirty="0">
              <a:latin typeface="Cascadia Code ExtraLight" panose="020B0609020000020004" charset="0"/>
              <a:cs typeface="Cascadia Code ExtraLight" panose="020B0609020000020004" charset="0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s-ES" sz="2000" dirty="0">
                <a:latin typeface="Cascadia Code ExtraLight" panose="020B0609020000020004" charset="0"/>
                <a:cs typeface="Cascadia Code ExtraLight" panose="020B0609020000020004" charset="0"/>
              </a:rPr>
              <a:t>Flappy head</a:t>
            </a:r>
            <a:endParaRPr lang="es-ES" sz="2000" dirty="0">
              <a:latin typeface="Cascadia Code ExtraLight" panose="020B0609020000020004" charset="0"/>
              <a:cs typeface="Cascadia Code ExtraLight" panose="020B0609020000020004" charset="0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s-ES" sz="2000" dirty="0">
                <a:latin typeface="Cascadia Code ExtraLight" panose="020B0609020000020004" charset="0"/>
                <a:cs typeface="Cascadia Code ExtraLight" panose="020B0609020000020004" charset="0"/>
              </a:rPr>
              <a:t>Luz verde - Luz roja</a:t>
            </a:r>
            <a:endParaRPr lang="es-ES" sz="2000" dirty="0">
              <a:latin typeface="Cascadia Code ExtraLight" panose="020B0609020000020004" charset="0"/>
              <a:cs typeface="Cascadia Code ExtraLight" panose="020B0609020000020004" charset="0"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s-ES" sz="2000" dirty="0">
                <a:latin typeface="Cascadia Code ExtraLight" panose="020B0609020000020004" charset="0"/>
                <a:cs typeface="Cascadia Code ExtraLight" panose="020B0609020000020004" charset="0"/>
              </a:rPr>
              <a:t>Hand/Fist/Dash</a:t>
            </a:r>
            <a:endParaRPr lang="es-ES" sz="2000" dirty="0">
              <a:latin typeface="Cascadia Code ExtraLight" panose="020B0609020000020004" charset="0"/>
              <a:cs typeface="Cascadia Code ExtraLight" panose="020B060902000002000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s-ES" sz="2000" dirty="0">
                <a:latin typeface="Cascadia Code ExtraLight" panose="020B0609020000020004" charset="0"/>
                <a:cs typeface="Cascadia Code ExtraLight" panose="020B0609020000020004" charset="0"/>
              </a:rPr>
              <a:t>Conclusiones y propuesta de ampliación</a:t>
            </a:r>
            <a:endParaRPr lang="es-ES" sz="2000" dirty="0">
              <a:latin typeface="Cascadia Code ExtraLight" panose="020B0609020000020004" charset="0"/>
              <a:cs typeface="Cascadia Code ExtraLight" panose="020B0609020000020004" charset="0"/>
            </a:endParaRPr>
          </a:p>
        </p:txBody>
      </p:sp>
      <p:sp>
        <p:nvSpPr>
          <p:cNvPr id="6" name="Título 5"/>
          <p:cNvSpPr>
            <a:spLocks noGrp="1"/>
          </p:cNvSpPr>
          <p:nvPr>
            <p:ph type="ctrTitle"/>
          </p:nvPr>
        </p:nvSpPr>
        <p:spPr>
          <a:xfrm>
            <a:off x="-2666775" y="-954624"/>
            <a:ext cx="9144000" cy="2478024"/>
          </a:xfrm>
        </p:spPr>
        <p:txBody>
          <a:bodyPr/>
          <a:lstStyle/>
          <a:p>
            <a:r>
              <a:rPr lang="es-ES" dirty="0"/>
              <a:t>Índice</a:t>
            </a:r>
            <a:endParaRPr lang="es-E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233553"/>
            <a:ext cx="10241280" cy="1234440"/>
          </a:xfrm>
        </p:spPr>
        <p:txBody>
          <a:bodyPr/>
          <a:p>
            <a:r>
              <a:rPr lang="es-ES" sz="4800" dirty="0">
                <a:latin typeface="Cascadia Code ExtraLight" panose="020B0609020000020004" charset="0"/>
                <a:cs typeface="Cascadia Code ExtraLight" panose="020B0609020000020004" charset="0"/>
                <a:sym typeface="+mn-ea"/>
              </a:rPr>
              <a:t>Motivación y objetivo</a:t>
            </a:r>
            <a:endParaRPr lang="es-ES" altLang="en-US" sz="4800" dirty="0">
              <a:latin typeface="Cascadia Code ExtraLight" panose="020B0609020000020004" charset="0"/>
              <a:cs typeface="Cascadia Code ExtraLight" panose="020B0609020000020004" charset="0"/>
              <a:sym typeface="+mn-ea"/>
            </a:endParaRPr>
          </a:p>
        </p:txBody>
      </p:sp>
      <p:pic>
        <p:nvPicPr>
          <p:cNvPr id="7" name="Marcador de posición de contenido 6"/>
          <p:cNvPicPr>
            <a:picLocks noChangeAspect="1"/>
          </p:cNvPicPr>
          <p:nvPr>
            <p:ph idx="1"/>
          </p:nvPr>
        </p:nvPicPr>
        <p:blipFill>
          <a:blip r:embed="rId1"/>
          <a:srcRect b="5298"/>
          <a:stretch>
            <a:fillRect/>
          </a:stretch>
        </p:blipFill>
        <p:spPr>
          <a:xfrm>
            <a:off x="3242945" y="1584960"/>
            <a:ext cx="5706110" cy="54038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756285" y="180213"/>
            <a:ext cx="10241280" cy="1234440"/>
          </a:xfrm>
        </p:spPr>
        <p:txBody>
          <a:bodyPr/>
          <a:p>
            <a:r>
              <a:rPr lang="es-ES" dirty="0">
                <a:latin typeface="Cascadia Code ExtraLight" panose="020B0609020000020004" charset="0"/>
                <a:cs typeface="Cascadia Code ExtraLight" panose="020B0609020000020004" charset="0"/>
                <a:sym typeface="+mn-ea"/>
              </a:rPr>
              <a:t>TECNOLOGÍAS EMPLEADAS</a:t>
            </a:r>
            <a:endParaRPr lang="es-ES" altLang="en-US"/>
          </a:p>
        </p:txBody>
      </p:sp>
      <p:pic>
        <p:nvPicPr>
          <p:cNvPr id="3074" name="Picture 2" descr="DETECTOR DE MANOS EN PYTHON, CON «opencv» Y «mediapipe». – El Programador  Chapuzas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41980"/>
            <a:ext cx="9560560" cy="3856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Marcador de posición de contenido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511300"/>
            <a:ext cx="6391910" cy="17932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s-ES" altLang="en-US"/>
          </a:p>
        </p:txBody>
      </p:sp>
      <p:sp>
        <p:nvSpPr>
          <p:cNvPr id="39" name="Rectangle 2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3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-2" y="0"/>
            <a:ext cx="6096000" cy="6858000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0" y="17416"/>
            <a:ext cx="4038600" cy="6840156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 flipH="1">
            <a:off x="-129604" y="614984"/>
            <a:ext cx="6812404" cy="5638799"/>
          </a:xfrm>
          <a:prstGeom prst="rect">
            <a:avLst/>
          </a:prstGeom>
          <a:gradFill>
            <a:gsLst>
              <a:gs pos="2000">
                <a:schemeClr val="accent5">
                  <a:alpha val="19000"/>
                </a:schemeClr>
              </a:gs>
              <a:gs pos="100000">
                <a:schemeClr val="accent4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3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2508972">
            <a:off x="652110" y="716188"/>
            <a:ext cx="5005754" cy="5005754"/>
          </a:xfrm>
          <a:prstGeom prst="ellipse">
            <a:avLst/>
          </a:prstGeom>
          <a:gradFill>
            <a:gsLst>
              <a:gs pos="31000">
                <a:schemeClr val="accent6">
                  <a:alpha val="0"/>
                </a:schemeClr>
              </a:gs>
              <a:gs pos="85000">
                <a:schemeClr val="accent6">
                  <a:lumMod val="60000"/>
                  <a:lumOff val="40000"/>
                  <a:alpha val="23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uadro de texto 2"/>
          <p:cNvSpPr txBox="1"/>
          <p:nvPr/>
        </p:nvSpPr>
        <p:spPr>
          <a:xfrm>
            <a:off x="457200" y="370840"/>
            <a:ext cx="936498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sz="4800" dirty="0" err="1">
                <a:sym typeface="+mn-ea"/>
              </a:rPr>
              <a:t>Pong</a:t>
            </a:r>
            <a:endParaRPr lang="es-ES" sz="4800" dirty="0"/>
          </a:p>
          <a:p>
            <a:endParaRPr lang="es-ES" altLang="en-US" sz="4800" dirty="0"/>
          </a:p>
        </p:txBody>
      </p:sp>
      <p:pic>
        <p:nvPicPr>
          <p:cNvPr id="4" name="Marcador de posición de contenido 3" descr="pong"/>
          <p:cNvPicPr>
            <a:picLocks noChangeAspect="1"/>
          </p:cNvPicPr>
          <p:nvPr>
            <p:ph idx="1"/>
          </p:nvPr>
        </p:nvPicPr>
        <p:blipFill>
          <a:blip r:embed="rId1"/>
          <a:srcRect r="3926" b="14017"/>
          <a:stretch>
            <a:fillRect/>
          </a:stretch>
        </p:blipFill>
        <p:spPr>
          <a:xfrm>
            <a:off x="842010" y="1228090"/>
            <a:ext cx="10507980" cy="56299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Marcador de posición de contenido 3" descr="juego_avion"/>
          <p:cNvPicPr>
            <a:picLocks noChangeAspect="1"/>
          </p:cNvPicPr>
          <p:nvPr>
            <p:ph sz="half" idx="1"/>
          </p:nvPr>
        </p:nvPicPr>
        <p:blipFill>
          <a:blip r:embed="rId1"/>
          <a:srcRect l="1022"/>
          <a:stretch>
            <a:fillRect/>
          </a:stretch>
        </p:blipFill>
        <p:spPr>
          <a:xfrm>
            <a:off x="4118610" y="1733550"/>
            <a:ext cx="8073390" cy="5124450"/>
          </a:xfrm>
          <a:prstGeom prst="rect">
            <a:avLst/>
          </a:prstGeom>
        </p:spPr>
      </p:pic>
      <p:sp>
        <p:nvSpPr>
          <p:cNvPr id="3" name="Cuadro de texto 2"/>
          <p:cNvSpPr txBox="1"/>
          <p:nvPr/>
        </p:nvSpPr>
        <p:spPr>
          <a:xfrm>
            <a:off x="457200" y="370840"/>
            <a:ext cx="93649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sz="4800" dirty="0" err="1">
                <a:sym typeface="+mn-ea"/>
              </a:rPr>
              <a:t>Flappy head</a:t>
            </a:r>
            <a:endParaRPr lang="es-ES" altLang="en-US" sz="4800" dirty="0"/>
          </a:p>
        </p:txBody>
      </p:sp>
      <p:pic>
        <p:nvPicPr>
          <p:cNvPr id="2" name="Marcador de posición de contenido 1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40360" y="3260725"/>
            <a:ext cx="3209290" cy="28809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s-ES" altLang="en-US"/>
          </a:p>
        </p:txBody>
      </p:sp>
      <p:pic>
        <p:nvPicPr>
          <p:cNvPr id="4" name="Marcador de posición de contenido 3" descr="LVLR_disparo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096635" y="3428365"/>
            <a:ext cx="6094730" cy="3429635"/>
          </a:xfrm>
          <a:prstGeom prst="rect">
            <a:avLst/>
          </a:prstGeom>
        </p:spPr>
      </p:pic>
      <p:pic>
        <p:nvPicPr>
          <p:cNvPr id="6" name="Marcador de posición de contenido 5" descr="LVLR_inicio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6096000" cy="3428365"/>
          </a:xfrm>
          <a:prstGeom prst="rect">
            <a:avLst/>
          </a:prstGeom>
        </p:spPr>
      </p:pic>
      <p:pic>
        <p:nvPicPr>
          <p:cNvPr id="8" name="Imagen 7" descr="LVLR_roj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6095365" cy="3429000"/>
          </a:xfrm>
          <a:prstGeom prst="rect">
            <a:avLst/>
          </a:prstGeom>
        </p:spPr>
      </p:pic>
      <p:pic>
        <p:nvPicPr>
          <p:cNvPr id="9" name="Imagen 8" descr="LVLR_ver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0"/>
            <a:ext cx="6096000" cy="3427730"/>
          </a:xfrm>
          <a:prstGeom prst="rect">
            <a:avLst/>
          </a:prstGeom>
        </p:spPr>
      </p:pic>
      <p:sp>
        <p:nvSpPr>
          <p:cNvPr id="2" name="Cuadro de texto 1"/>
          <p:cNvSpPr txBox="1"/>
          <p:nvPr/>
        </p:nvSpPr>
        <p:spPr>
          <a:xfrm>
            <a:off x="9475470" y="1414145"/>
            <a:ext cx="44456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altLang="en-US" sz="3600">
                <a:solidFill>
                  <a:srgbClr val="00B050"/>
                </a:solidFill>
              </a:rPr>
              <a:t>LUZ VERDE</a:t>
            </a:r>
            <a:endParaRPr lang="es-ES" altLang="en-US" sz="3600">
              <a:solidFill>
                <a:srgbClr val="00B050"/>
              </a:solidFill>
            </a:endParaRPr>
          </a:p>
        </p:txBody>
      </p:sp>
      <p:sp>
        <p:nvSpPr>
          <p:cNvPr id="3" name="Cuadro de texto 2"/>
          <p:cNvSpPr txBox="1"/>
          <p:nvPr/>
        </p:nvSpPr>
        <p:spPr>
          <a:xfrm>
            <a:off x="2936875" y="4876800"/>
            <a:ext cx="34378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altLang="en-US" sz="4000">
                <a:solidFill>
                  <a:srgbClr val="FF0000"/>
                </a:solidFill>
              </a:rPr>
              <a:t>LUZ ROJA</a:t>
            </a:r>
            <a:endParaRPr lang="es-ES" altLang="en-US" sz="4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s-ES" altLang="en-US"/>
          </a:p>
        </p:txBody>
      </p:sp>
      <p:sp>
        <p:nvSpPr>
          <p:cNvPr id="4" name="Cuadro de texto 3"/>
          <p:cNvSpPr txBox="1"/>
          <p:nvPr/>
        </p:nvSpPr>
        <p:spPr>
          <a:xfrm>
            <a:off x="457200" y="370840"/>
            <a:ext cx="93649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sz="4800" dirty="0" err="1">
                <a:sym typeface="+mn-ea"/>
              </a:rPr>
              <a:t>Hand/Fist/Dash</a:t>
            </a:r>
            <a:endParaRPr lang="es-ES" altLang="en-US" sz="4800" dirty="0"/>
          </a:p>
        </p:txBody>
      </p:sp>
      <p:pic>
        <p:nvPicPr>
          <p:cNvPr id="5" name="Marcador de posición de contenido 4" descr="juego4_fondo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16000" y="1376045"/>
            <a:ext cx="10160000" cy="57156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RegularSeedRightStep">
      <a:dk1>
        <a:srgbClr val="000000"/>
      </a:dk1>
      <a:lt1>
        <a:srgbClr val="FFFFFF"/>
      </a:lt1>
      <a:dk2>
        <a:srgbClr val="412724"/>
      </a:dk2>
      <a:lt2>
        <a:srgbClr val="E2E8E4"/>
      </a:lt2>
      <a:accent1>
        <a:srgbClr val="D739AE"/>
      </a:accent1>
      <a:accent2>
        <a:srgbClr val="C5275A"/>
      </a:accent2>
      <a:accent3>
        <a:srgbClr val="D74839"/>
      </a:accent3>
      <a:accent4>
        <a:srgbClr val="C57827"/>
      </a:accent4>
      <a:accent5>
        <a:srgbClr val="B0A72F"/>
      </a:accent5>
      <a:accent6>
        <a:srgbClr val="81B223"/>
      </a:accent6>
      <a:hlink>
        <a:srgbClr val="31944B"/>
      </a:hlink>
      <a:folHlink>
        <a:srgbClr val="7F7F7F"/>
      </a:folHlink>
    </a:clrScheme>
    <a:fontScheme name="Avenir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354</Words>
  <Application>WPS Presentation</Application>
  <PresentationFormat>Panorámica</PresentationFormat>
  <Paragraphs>35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Arial</vt:lpstr>
      <vt:lpstr>SimSun</vt:lpstr>
      <vt:lpstr>Wingdings</vt:lpstr>
      <vt:lpstr>Times New Roman</vt:lpstr>
      <vt:lpstr>Tw Cen MT</vt:lpstr>
      <vt:lpstr>Microsoft YaHei</vt:lpstr>
      <vt:lpstr>Arial Unicode MS</vt:lpstr>
      <vt:lpstr>Calibri</vt:lpstr>
      <vt:lpstr>Arial Black</vt:lpstr>
      <vt:lpstr>Cascadia Code ExtraLight</vt:lpstr>
      <vt:lpstr>GradientRiseVTI</vt:lpstr>
      <vt:lpstr>Propuesta trabajo final VC</vt:lpstr>
      <vt:lpstr>PowerPoint 演示文稿</vt:lpstr>
      <vt:lpstr>Proyecto de minijuegos interactivos  por cámara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Noel Padrón Jiménez</dc:creator>
  <cp:lastModifiedBy>Noel Padrón Jiménez</cp:lastModifiedBy>
  <cp:revision>5</cp:revision>
  <dcterms:created xsi:type="dcterms:W3CDTF">2024-11-27T14:36:00Z</dcterms:created>
  <dcterms:modified xsi:type="dcterms:W3CDTF">2025-01-09T19:34:03Z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D34AA4F648C048D1B350258DF583C890_13</vt:lpwstr>
  </property>
  <property fmtid="{D5CDD505-2E9C-101B-9397-08002B2CF9AE}" pid="3" name="KSOProductBuildVer">
    <vt:lpwstr>3082-12.2.0.19307</vt:lpwstr>
  </property>
</Properties>
</file>

<file path=docProps/thumbnail.jpeg>
</file>